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EC7C-AD4C-4386-A447-0C078FA63C3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7C88-43E1-4BF4-9C49-9F341DDB4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5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10" Type="http://schemas.openxmlformats.org/officeDocument/2006/relationships/image" Target="../media/image7.jpeg"/><Relationship Id="rId4" Type="http://schemas.openxmlformats.org/officeDocument/2006/relationships/image" Target="../media/image16.jpeg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Звуки </a:t>
            </a:r>
            <a:r>
              <a:rPr lang="ru-RU" sz="9600" dirty="0" err="1" smtClean="0"/>
              <a:t>р</a:t>
            </a:r>
            <a:r>
              <a:rPr lang="ru-RU" sz="9600" dirty="0" smtClean="0"/>
              <a:t> и </a:t>
            </a:r>
            <a:r>
              <a:rPr lang="ru-RU" sz="9600" dirty="0" err="1" smtClean="0"/>
              <a:t>рь</a:t>
            </a:r>
            <a:r>
              <a:rPr lang="ru-RU" sz="9600" dirty="0" smtClean="0"/>
              <a:t>.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Автоматизация и дифференциация звуков </a:t>
            </a:r>
            <a:r>
              <a:rPr lang="ru-RU" dirty="0" err="1" smtClean="0"/>
              <a:t>р</a:t>
            </a:r>
            <a:r>
              <a:rPr lang="ru-RU" dirty="0" smtClean="0"/>
              <a:t> –</a:t>
            </a:r>
            <a:r>
              <a:rPr lang="ru-RU" dirty="0" err="1" smtClean="0"/>
              <a:t>рь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Подготовила логопед </a:t>
            </a:r>
            <a:r>
              <a:rPr lang="ru-RU" dirty="0" err="1" smtClean="0"/>
              <a:t>Рощупкина</a:t>
            </a:r>
            <a:r>
              <a:rPr lang="ru-RU" dirty="0" smtClean="0"/>
              <a:t> Е.Е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Большой предмет назови ,как тигр , а маленький ,как тигрёнок ласково.</a:t>
            </a:r>
            <a:endParaRPr lang="ru-RU" sz="3600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1628800"/>
            <a:ext cx="1962150" cy="1428750"/>
          </a:xfr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2232248" cy="1788790"/>
          </a:xfrm>
          <a:prstGeom prst="rect">
            <a:avLst/>
          </a:prstGeom>
        </p:spPr>
      </p:pic>
      <p:pic>
        <p:nvPicPr>
          <p:cNvPr id="6" name="Рисунок 5" descr="ша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284984"/>
            <a:ext cx="1428750" cy="1428750"/>
          </a:xfrm>
          <a:prstGeom prst="rect">
            <a:avLst/>
          </a:prstGeom>
        </p:spPr>
      </p:pic>
      <p:pic>
        <p:nvPicPr>
          <p:cNvPr id="7" name="Рисунок 6" descr="ша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01008"/>
            <a:ext cx="1800200" cy="1788790"/>
          </a:xfrm>
          <a:prstGeom prst="rect">
            <a:avLst/>
          </a:prstGeom>
        </p:spPr>
      </p:pic>
      <p:pic>
        <p:nvPicPr>
          <p:cNvPr id="8" name="Рисунок 7" descr="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5573266"/>
            <a:ext cx="1656184" cy="1284734"/>
          </a:xfrm>
          <a:prstGeom prst="rect">
            <a:avLst/>
          </a:prstGeom>
        </p:spPr>
      </p:pic>
      <p:pic>
        <p:nvPicPr>
          <p:cNvPr id="9" name="Рисунок 8" descr="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5069210"/>
            <a:ext cx="1728192" cy="1788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Тигр рычит твердо</a:t>
            </a:r>
            <a:r>
              <a:rPr lang="en-US" dirty="0" smtClean="0"/>
              <a:t>:</a:t>
            </a:r>
            <a:r>
              <a:rPr lang="ru-RU" dirty="0" err="1" smtClean="0"/>
              <a:t>р-р-р-р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facegfx-vector-set-of-tiger-vector-picture-art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534025" cy="3921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Тигрёнок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Тигрёнок рычит мягко</a:t>
            </a:r>
            <a:r>
              <a:rPr lang="en-US" dirty="0" smtClean="0"/>
              <a:t>:</a:t>
            </a:r>
            <a:r>
              <a:rPr lang="ru-RU" dirty="0" err="1" smtClean="0"/>
              <a:t>рь-рь-рь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zoo_tiger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492896"/>
            <a:ext cx="4835478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предметы тигра</a:t>
            </a:r>
            <a:endParaRPr lang="ru-RU" dirty="0"/>
          </a:p>
        </p:txBody>
      </p:sp>
      <p:pic>
        <p:nvPicPr>
          <p:cNvPr id="4" name="Содержимое 3" descr="facegfx-vector-set-of-tiger-vector-picture-art-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3600400" cy="3345235"/>
          </a:xfr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1196752"/>
            <a:ext cx="1962150" cy="1428750"/>
          </a:xfrm>
          <a:prstGeom prst="rect">
            <a:avLst/>
          </a:prstGeom>
        </p:spPr>
      </p:pic>
      <p:pic>
        <p:nvPicPr>
          <p:cNvPr id="6" name="Рисунок 5" descr="коров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1196752"/>
            <a:ext cx="1381125" cy="1428750"/>
          </a:xfrm>
          <a:prstGeom prst="rect">
            <a:avLst/>
          </a:prstGeom>
        </p:spPr>
      </p:pic>
      <p:pic>
        <p:nvPicPr>
          <p:cNvPr id="7" name="Рисунок 6" descr="робот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284984"/>
            <a:ext cx="742950" cy="1428750"/>
          </a:xfrm>
          <a:prstGeom prst="rect">
            <a:avLst/>
          </a:prstGeom>
        </p:spPr>
      </p:pic>
      <p:pic>
        <p:nvPicPr>
          <p:cNvPr id="8" name="Рисунок 7" descr="ворона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3284984"/>
            <a:ext cx="1905000" cy="1428750"/>
          </a:xfrm>
          <a:prstGeom prst="rect">
            <a:avLst/>
          </a:prstGeom>
        </p:spPr>
      </p:pic>
      <p:pic>
        <p:nvPicPr>
          <p:cNvPr id="9" name="Рисунок 8" descr="самовар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5301208"/>
            <a:ext cx="1457325" cy="1428750"/>
          </a:xfrm>
          <a:prstGeom prst="rect">
            <a:avLst/>
          </a:prstGeom>
        </p:spPr>
      </p:pic>
      <p:pic>
        <p:nvPicPr>
          <p:cNvPr id="10" name="Рисунок 9" descr="шар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31640" y="5013176"/>
            <a:ext cx="1428750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предметы тигрёнка</a:t>
            </a:r>
            <a:endParaRPr lang="ru-RU" dirty="0"/>
          </a:p>
        </p:txBody>
      </p:sp>
      <p:pic>
        <p:nvPicPr>
          <p:cNvPr id="4" name="Содержимое 3" descr="zoo_tiger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5033" y="1600200"/>
            <a:ext cx="3713933" cy="4525963"/>
          </a:xfr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1196752"/>
            <a:ext cx="1615440" cy="2151112"/>
          </a:xfrm>
          <a:prstGeom prst="rect">
            <a:avLst/>
          </a:prstGeom>
        </p:spPr>
      </p:pic>
      <p:pic>
        <p:nvPicPr>
          <p:cNvPr id="6" name="Рисунок 5" descr="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196752"/>
            <a:ext cx="1971675" cy="1428750"/>
          </a:xfrm>
          <a:prstGeom prst="rect">
            <a:avLst/>
          </a:prstGeom>
        </p:spPr>
      </p:pic>
      <p:pic>
        <p:nvPicPr>
          <p:cNvPr id="7" name="Рисунок 6" descr="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212976"/>
            <a:ext cx="971550" cy="1428750"/>
          </a:xfrm>
          <a:prstGeom prst="rect">
            <a:avLst/>
          </a:prstGeom>
        </p:spPr>
      </p:pic>
      <p:pic>
        <p:nvPicPr>
          <p:cNvPr id="8" name="Рисунок 7" descr="6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2280" y="3501008"/>
            <a:ext cx="1466850" cy="1428750"/>
          </a:xfrm>
          <a:prstGeom prst="rect">
            <a:avLst/>
          </a:prstGeom>
        </p:spPr>
      </p:pic>
      <p:pic>
        <p:nvPicPr>
          <p:cNvPr id="11" name="Рисунок 10" descr="7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5229200"/>
            <a:ext cx="1123950" cy="1428750"/>
          </a:xfrm>
          <a:prstGeom prst="rect">
            <a:avLst/>
          </a:prstGeom>
        </p:spPr>
      </p:pic>
      <p:pic>
        <p:nvPicPr>
          <p:cNvPr id="12" name="Рисунок 11" descr="8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5157192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Раздай предметы тигру и тигрёнку</a:t>
            </a:r>
            <a:endParaRPr lang="ru-RU" dirty="0"/>
          </a:p>
        </p:txBody>
      </p:sp>
      <p:pic>
        <p:nvPicPr>
          <p:cNvPr id="4" name="Содержимое 3" descr="facegfx-vector-set-of-tiger-vector-picture-art-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23720" y="1124744"/>
            <a:ext cx="2520280" cy="2664296"/>
          </a:xfrm>
        </p:spPr>
      </p:pic>
      <p:pic>
        <p:nvPicPr>
          <p:cNvPr id="5" name="Рисунок 4" descr="zoo_tiger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941168"/>
            <a:ext cx="1512167" cy="1556792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052736" y="2636912"/>
            <a:ext cx="1615440" cy="1493912"/>
          </a:xfrm>
          <a:prstGeom prst="rect">
            <a:avLst/>
          </a:prstGeom>
        </p:spPr>
      </p:pic>
      <p:pic>
        <p:nvPicPr>
          <p:cNvPr id="7" name="Рисунок 6" descr="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476672" y="1484784"/>
            <a:ext cx="971550" cy="1284734"/>
          </a:xfrm>
          <a:prstGeom prst="rect">
            <a:avLst/>
          </a:prstGeom>
        </p:spPr>
      </p:pic>
      <p:pic>
        <p:nvPicPr>
          <p:cNvPr id="8" name="Рисунок 7" descr="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971675" y="5567561"/>
            <a:ext cx="1971675" cy="1290439"/>
          </a:xfrm>
          <a:prstGeom prst="rect">
            <a:avLst/>
          </a:prstGeom>
        </p:spPr>
      </p:pic>
      <p:pic>
        <p:nvPicPr>
          <p:cNvPr id="10" name="Рисунок 9" descr="корова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12560" y="3573016"/>
            <a:ext cx="1381125" cy="1428750"/>
          </a:xfrm>
          <a:prstGeom prst="rect">
            <a:avLst/>
          </a:prstGeom>
        </p:spPr>
      </p:pic>
      <p:pic>
        <p:nvPicPr>
          <p:cNvPr id="11" name="Рисунок 10" descr="ворона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116616" y="5589240"/>
            <a:ext cx="1584176" cy="1068710"/>
          </a:xfrm>
          <a:prstGeom prst="rect">
            <a:avLst/>
          </a:prstGeom>
        </p:spPr>
      </p:pic>
      <p:pic>
        <p:nvPicPr>
          <p:cNvPr id="12" name="Рисунок 11" descr="робот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476656" y="5157192"/>
            <a:ext cx="742950" cy="1428750"/>
          </a:xfrm>
          <a:prstGeom prst="rect">
            <a:avLst/>
          </a:prstGeom>
        </p:spPr>
      </p:pic>
      <p:pic>
        <p:nvPicPr>
          <p:cNvPr id="13" name="Рисунок 12" descr="самовар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396536" y="5429250"/>
            <a:ext cx="14573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5 -0.03329 C 1.2217 -0.04671 1.22621 -0.03445 1.21875 -0.04185 C 1.2158 -0.04486 1.21389 -0.04971 1.21076 -0.05249 C 1.2092 -0.05387 1.20764 -0.05526 1.20607 -0.05665 C 1.20243 -0.06358 1.1967 -0.06844 1.19323 -0.07561 C 1.19219 -0.07769 1.19149 -0.08046 1.1901 -0.08208 C 1.18003 -0.09387 1.16458 -0.09688 1.15208 -0.10104 C 1.13125 -0.10798 1.11163 -0.11561 1.0901 -0.11792 C 1.08298 -0.11607 1.07934 -0.1126 1.07274 -0.10936 C 1.05903 -0.09202 1.0467 -0.08948 1.02986 -0.08208 C 1.02482 -0.07538 1.01892 -0.07607 1.01232 -0.07353 C 1.00903 -0.07237 1.00278 -0.06936 1.00278 -0.06913 C 0.98385 -0.05156 1.01128 -0.07653 0.99323 -0.06289 C 0.98541 -0.05711 0.97986 -0.04925 0.971 -0.04601 C 0.96892 -0.04532 0.96684 -0.04486 0.96475 -0.04393 C 0.96163 -0.04277 0.95521 -0.03977 0.95521 -0.03954 C 0.9283 -0.04092 0.90746 -0.04277 0.88212 -0.04601 C 0.87673 -0.04786 0.87153 -0.04994 0.86632 -0.05249 C 0.85816 -0.06335 0.85868 -0.07237 0.84722 -0.07977 C 0.84323 -0.08532 0.83889 -0.08555 0.83455 -0.0904 C 0.83281 -0.09225 0.83177 -0.09549 0.82986 -0.09688 C 0.81927 -0.10474 0.80486 -0.1059 0.79323 -0.10728 C 0.78472 -0.10659 0.77621 -0.10636 0.76788 -0.1052 C 0.76284 -0.10451 0.75989 -0.09896 0.75521 -0.09688 C 0.74653 -0.08925 0.73958 -0.08462 0.72986 -0.07977 C 0.72743 -0.07676 0.7243 -0.07468 0.72187 -0.07145 C 0.71614 -0.06358 0.71805 -0.06266 0.7092 -0.05873 C 0.69982 -0.04671 0.68837 -0.04301 0.67587 -0.03977 C 0.65156 -0.04162 0.62934 -0.04393 0.60607 -0.05249 C 0.59757 -0.05988 0.59844 -0.05803 0.59323 -0.06497 C 0.59062 -0.06844 0.58541 -0.07561 0.58541 -0.07538 C 0.58489 -0.07931 0.58403 -0.08832 0.58212 -0.09249 C 0.575 -0.10821 0.56094 -0.11676 0.54878 -0.12416 C 0.54583 -0.12601 0.53837 -0.12902 0.53455 -0.13064 C 0.53298 -0.13133 0.52986 -0.13272 0.52986 -0.13249 C 0.51736 -0.13156 0.51128 -0.13272 0.50121 -0.12856 C 0.49791 -0.12717 0.49479 -0.12555 0.49166 -0.12416 C 0.48802 -0.12254 0.48212 -0.11584 0.48212 -0.11561 C 0.47725 -0.1059 0.47274 -0.10659 0.46475 -0.10312 C 0.46319 -0.10243 0.46146 -0.10173 0.45989 -0.10104 C 0.45833 -0.10035 0.45521 -0.09896 0.45521 -0.09873 C 0.45312 -0.09595 0.45034 -0.09387 0.44878 -0.0904 C 0.44791 -0.08856 0.44861 -0.08555 0.44722 -0.08416 C 0.44219 -0.07931 0.43941 -0.07977 0.43455 -0.07977 " pathEditMode="relative" rAng="0" ptsTypes="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875 0.16393 C 1.20069 0.1452 1.17031 0.14497 1.14601 0.14289 C 1.13403 0.13688 1.14375 0.14104 1.1283 0.13757 C 1.11215 0.13387 1.09878 0.12901 1.08194 0.12716 C 1.07135 0.12346 1.04809 0.12185 1.04809 0.12208 C 1.03229 0.11792 1.01476 0.11537 0.99844 0.11306 C 0.9908 0.11075 0.98281 0.11029 0.97535 0.10797 C 0.9717 0.10705 0.96476 0.10451 0.96476 0.10474 C 0.95712 0.09711 0.93698 0.09341 0.92552 0.09063 C 0.9 0.09202 0.8776 0.09225 0.85625 0.10636 C 0.83785 0.10566 0.81962 0.10543 0.80104 0.10451 C 0.79444 0.10427 0.79375 0.09873 0.78871 0.09572 C 0.77639 0.08878 0.7651 0.08277 0.75139 0.07838 C 0.72378 0.07977 0.69705 0.07815 0.66962 0.08023 C 0.65069 0.08624 0.66267 0.0837 0.63229 0.08185 C 0.63177 0.07953 0.63264 0.0763 0.63055 0.07491 C 0.62795 0.0726 0.61493 0.07052 0.61094 0.06959 C 0.59201 0.07052 0.57812 0.06959 0.56128 0.07491 C 0.55104 0.08508 0.5651 0.07167 0.55226 0.08023 C 0.55017 0.08138 0.54913 0.08416 0.54705 0.08531 C 0.54288 0.08763 0.52309 0.09248 0.51858 0.0941 C 0.51319 0.09572 0.50799 0.09757 0.5026 0.09919 C 0.50069 0.09988 0.49722 0.10104 0.49722 0.10104 C 0.49149 0.10682 0.48368 0.10728 0.47587 0.10959 C 0.46753 0.11491 0.47239 0.1126 0.45989 0.11676 C 0.45816 0.11722 0.45469 0.11838 0.45469 0.11861 C 0.45121 0.11514 0.44739 0.11468 0.4441 0.11144 L 0.46337 0.11838 " pathEditMode="relative" rAng="0" ptsTypes="ffffffffffffffffffffffffffAA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41 -0.37665 C 0.13264 -0.33734 0.13646 -0.29896 0.1408 -0.26012 C 0.14184 -0.23052 0.14253 -0.20694 0.1493 -0.17943 C 0.14722 -0.1607 0.14357 -0.14567 0.13541 -0.13018 C 0.12795 -0.10174 0.1408 -0.09919 0.15121 -0.08093 C 0.15764 -0.0696 0.15399 -0.07376 0.16163 -0.06729 C 0.16371 -0.06359 0.16701 -0.06058 0.16875 -0.05619 C 0.17031 -0.05203 0.17222 -0.04278 0.17222 -0.04255 C 0.17014 -0.02636 0.16909 -0.02336 0.16163 -0.00902 C 0.15937 -0.00463 0.15121 -0.00023 0.15121 3.4104E-6 C 0.15451 0.01919 0.15277 0.02011 0.16354 0.0289 C 0.16823 0.03792 0.17274 0.04716 0.1776 0.05595 C 0.17882 0.05803 0.18125 0.05849 0.18281 0.06034 C 0.18576 0.06381 0.19166 0.07167 0.19166 0.0719 C 0.19652 0.09086 0.17934 0.09109 0.17048 0.10289 C 0.16753 0.11722 0.16701 0.13364 0.17934 0.13872 C 0.18402 0.15722 0.17743 0.13456 0.18455 0.15005 C 0.18541 0.1519 0.18524 0.15468 0.18628 0.15676 C 0.19253 0.16994 0.18732 0.15052 0.1934 0.16786 C 0.19479 0.17225 0.1967 0.1815 0.1967 0.18173 C 0.19496 0.19029 0.19375 0.19607 0.18993 0.2037 C 0.19114 0.22242 0.18993 0.22844 0.1967 0.24208 C 0.19878 0.23445 0.19843 0.23745 0.19843 0.23283 " pathEditMode="relative" rAng="0" ptsTypes="ffffffffffffffffffffff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13873E-6 C -0.00955 -0.00139 -0.0191 -0.00185 -0.02848 -0.00416 C -0.03889 -0.0067 -0.05018 -0.01456 -0.06025 -0.01896 C -0.06771 -0.02566 -0.07535 -0.02682 -0.08403 -0.02959 C -0.08889 -0.0289 -0.09375 -0.02913 -0.09844 -0.02751 C -0.10035 -0.02682 -0.10139 -0.02451 -0.10313 -0.02335 C -0.10591 -0.0215 -0.11372 -0.01965 -0.1158 -0.01896 C -0.12049 -0.01318 -0.12726 -0.00902 -0.13334 -0.00647 C -0.13438 -0.00508 -0.13525 -0.00323 -0.13646 -0.00208 C -0.13802 -0.00046 -0.13993 0.00023 -0.14132 0.00208 C -0.14271 0.00393 -0.14323 0.00648 -0.14445 0.00833 C -0.14688 0.01203 -0.15243 0.01896 -0.15243 0.01919 C -0.15573 0.0326 -0.16389 0.04324 -0.1698 0.05503 C -0.17084 0.05711 -0.17327 0.05757 -0.17466 0.05919 C -0.18594 0.07237 -0.17778 0.06775 -0.18733 0.07191 C -0.19184 0.0807 -0.19705 0.08833 -0.20157 0.09711 C -0.20348 0.10081 -0.20747 0.1022 -0.20955 0.10567 C -0.21754 0.11861 -0.2257 0.12809 -0.23646 0.13734 C -0.24289 0.14289 -0.25035 0.14821 -0.25712 0.15214 C -0.26025 0.15399 -0.26667 0.1563 -0.26667 0.15653 C -0.27743 0.15492 -0.28039 0.15561 -0.28889 0.15214 C -0.29219 0.15098 -0.29844 0.14798 -0.29844 0.14821 C -0.30695 0.14035 -0.32032 0.12578 -0.32379 0.11191 C -0.32622 0.10197 -0.32743 0.09503 -0.33177 0.08671 C -0.33594 0.06983 -0.33438 0.07838 -0.33646 0.06127 C -0.33559 0.04139 -0.33733 0.00833 -0.32535 -0.00855 C -0.32205 -0.02589 -0.31997 -0.04439 -0.3158 -0.06127 C -0.31407 -0.08069 -0.30938 -0.0978 -0.30469 -0.1163 C -0.30243 -0.12532 -0.30209 -0.1348 -0.3 -0.14381 C -0.30052 -0.15006 -0.3007 -0.15653 -0.30157 -0.16277 C -0.3033 -0.17456 -0.30955 -0.18659 -0.30955 -0.19884 " pathEditMode="relative" rAng="0" ptsTypes="ffffffffffffffffffffffffffffffA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3 0.08347 C -0.17205 0.08671 -0.21129 0.09226 -0.25122 0.09411 C -0.25278 0.0948 -0.25469 0.09503 -0.25608 0.09619 C -0.2573 0.09734 -0.25782 0.09966 -0.25921 0.10058 C -0.26216 0.10266 -0.26563 0.10335 -0.26875 0.10474 C -0.27032 0.10544 -0.27344 0.10682 -0.27344 0.10705 C -0.30921 0.10567 -0.33334 0.10451 -0.36563 0.10058 C -0.37796 0.09734 -0.38941 0.09387 -0.40209 0.09203 C -0.41129 0.08786 -0.42136 0.08671 -0.43073 0.08347 C -0.44202 0.08 -0.45278 0.07468 -0.46407 0.07098 C -0.46997 0.06544 -0.47587 0.06266 -0.48299 0.06035 C -0.48889 0.05572 -0.4941 0.05041 -0.50053 0.04763 C -0.50868 0.03954 -0.51598 0.03006 -0.52431 0.0222 C -0.52535 0.01804 -0.52639 0.01387 -0.52743 0.00971 C -0.52796 0.00763 -0.529 0.00324 -0.529 0.00347 C -0.52743 -0.02196 -0.52726 -0.03352 -0.51164 -0.0474 C -0.50834 -0.06127 -0.51303 -0.04786 -0.50521 -0.05595 C -0.50365 -0.05757 -0.50313 -0.06011 -0.50209 -0.06219 C -0.49584 -0.08832 -0.50521 -0.10728 -0.52118 -0.1193 C -0.52605 -0.123 -0.52882 -0.12902 -0.53386 -0.13202 C -0.55139 -0.14219 -0.56875 -0.14728 -0.57987 -0.17017 C -0.58073 -0.17503 -0.58299 -0.17988 -0.58299 -0.18497 C -0.58299 -0.2141 -0.56059 -0.21456 -0.54497 -0.21665 C -0.54341 -0.21734 -0.54167 -0.21803 -0.54011 -0.21873 C -0.53803 -0.21942 -0.53594 -0.21988 -0.53386 -0.22081 C -0.53073 -0.22196 -0.52431 -0.22497 -0.52431 -0.22474 C -0.52049 -0.23029 -0.51806 -0.2326 -0.51632 -0.23977 C -0.51754 -0.25364 -0.51632 -0.26821 -0.52743 -0.27376 C -0.53143 -0.27884 -0.53577 -0.27954 -0.54011 -0.28416 C -0.54705 -0.29156 -0.55382 -0.29919 -0.56233 -0.30335 C -0.56337 -0.30474 -0.56424 -0.30659 -0.56563 -0.30751 C -0.56858 -0.30936 -0.57518 -0.31167 -0.57518 -0.31144 C -0.58091 -0.31676 -0.5875 -0.32139 -0.5941 -0.32439 C -0.60209 -0.33456 -0.60799 -0.33688 -0.61789 -0.34127 C -0.62171 -0.34613 -0.629 -0.35607 -0.629 -0.35584 C -0.6283 -0.36439 -0.63004 -0.37271 -0.62431 -0.37734 C -0.6191 -0.3815 -0.61268 -0.38173 -0.60678 -0.38358 C -0.60365 -0.38451 -0.5974 -0.38774 -0.5974 -0.38751 C -0.59289 -0.39191 -0.58855 -0.39329 -0.58455 -0.39838 C -0.58108 -0.41202 -0.57553 -0.40347 -0.56719 -0.40902 " pathEditMode="relative" rAng="0" ptsTypes="fffffffffffffffffffffffffffffff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2 0.08809 C -0.09844 0.09248 -0.10643 0.10451 -0.11684 0.11121 C -0.12743 0.13295 -0.11077 0.10104 -0.12639 0.12185 C -0.12865 0.12462 -0.129 0.12948 -0.13108 0.13248 C -0.13282 0.13503 -0.13542 0.13618 -0.1375 0.1385 C -0.14462 0.14659 -0.14948 0.15283 -0.15799 0.15792 C -0.16476 0.1667 -0.16962 0.17433 -0.17709 0.18081 C -0.17952 0.19098 -0.18334 0.19052 -0.18976 0.19584 C -0.19584 0.20092 -0.19879 0.20763 -0.20573 0.21063 C -0.20868 0.21318 -0.2125 0.21387 -0.21528 0.21688 C -0.22813 0.23098 -0.23698 0.24994 -0.2533 0.25711 C -0.25921 0.26543 -0.26441 0.26659 -0.2724 0.26959 C -0.28473 0.27468 -0.29757 0.283 -0.31042 0.28439 C -0.31997 0.28578 -0.32952 0.28601 -0.33907 0.28647 C -0.35382 0.28763 -0.36875 0.28809 -0.38351 0.28878 C -0.41945 0.28717 -0.4415 0.28925 -0.4724 0.2763 C -0.47813 0.26821 -0.47327 0.27306 -0.48507 0.26959 C -0.49323 0.26728 -0.50122 0.26127 -0.50886 0.25711 C -0.51719 0.25248 -0.52448 0.24485 -0.53264 0.24023 C -0.54341 0.23376 -0.55278 0.23006 -0.56285 0.22127 C -0.57414 0.21133 -0.5823 0.19769 -0.59132 0.1852 C -0.59323 0.1785 -0.59601 0.17318 -0.59775 0.16624 C -0.59566 0.14682 -0.59184 0.14127 -0.58195 0.12832 C -0.58039 0.12023 -0.57743 0.11491 -0.57552 0.10705 C -0.57605 0.10011 -0.57587 0.09295 -0.57709 0.08601 C -0.5783 0.07884 -0.58455 0.07537 -0.5882 0.07121 C -0.6007 0.05757 -0.61355 0.04878 -0.62796 0.03954 C -0.629 0.03815 -0.62986 0.0363 -0.63108 0.03514 C -0.63421 0.03214 -0.63802 0.03029 -0.64063 0.02682 C -0.65209 0.01156 -0.64757 0.01896 -0.65486 0.00555 C -0.65851 -0.00948 -0.65608 -0.00347 -0.66129 -0.01341 C -0.66563 -0.03122 -0.66198 -0.02104 -0.6691 -0.03445 C -0.67136 -0.03861 -0.67552 -0.04717 -0.67552 -0.04694 C -0.67865 -0.06428 -0.68664 -0.07885 -0.68976 -0.09596 C -0.68785 -0.1089 -0.68664 -0.11145 -0.67865 -0.11908 C -0.67327 -0.13041 -0.66216 -0.13434 -0.6533 -0.14035 C -0.65157 -0.1415 -0.65035 -0.14335 -0.64861 -0.14451 C -0.64445 -0.14752 -0.64011 -0.15006 -0.63577 -0.15283 C -0.62691 -0.15861 -0.61927 -0.15838 -0.61198 -0.16763 C -0.61007 -0.17827 -0.60712 -0.18405 -0.60573 -0.19515 C -0.60677 -0.21665 -0.60782 -0.23468 -0.61355 -0.25434 C -0.61511 -0.25965 -0.61823 -0.26382 -0.61997 -0.26913 C -0.6224 -0.27676 -0.62275 -0.28324 -0.62639 -0.29041 C -0.62796 -0.30058 -0.62986 -0.30821 -0.63264 -0.31792 C -0.63386 -0.32208 -0.63577 -0.33041 -0.63577 -0.33017 C -0.63525 -0.33387 -0.63559 -0.3378 -0.63421 -0.34104 C -0.63125 -0.34798 -0.61754 -0.3496 -0.61198 -0.35168 C -0.60868 -0.35283 -0.60243 -0.35584 -0.60243 -0.35561 C -0.55 -0.35422 -0.55122 -0.35468 -0.51684 -0.3496 C -0.5033 -0.34382 -0.48976 -0.34312 -0.47552 -0.34312 " pathEditMode="relative" rAng="0" ptsTypes="ffffffff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Спой песенки с тигром и тигренком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РА- РА- РА- гора, нора.</a:t>
            </a:r>
          </a:p>
          <a:p>
            <a:r>
              <a:rPr lang="ru-RU" dirty="0" smtClean="0"/>
              <a:t>РЫ- РЫ- РЫ –шары ,дворы.</a:t>
            </a:r>
          </a:p>
          <a:p>
            <a:r>
              <a:rPr lang="ru-RU" dirty="0" smtClean="0"/>
              <a:t>РО- РО- РО-  перо, ведро.</a:t>
            </a:r>
          </a:p>
          <a:p>
            <a:endParaRPr lang="ru-RU" dirty="0" smtClean="0"/>
          </a:p>
          <a:p>
            <a:r>
              <a:rPr lang="ru-RU" dirty="0" smtClean="0"/>
              <a:t>РИ- РИ- РИ- вари, дари.</a:t>
            </a:r>
          </a:p>
          <a:p>
            <a:r>
              <a:rPr lang="ru-RU" dirty="0" smtClean="0"/>
              <a:t>РЮ- РЮ- РЮ- </a:t>
            </a:r>
            <a:r>
              <a:rPr lang="ru-RU" dirty="0" err="1" smtClean="0"/>
              <a:t>смотрю,горю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АРЬ- </a:t>
            </a:r>
            <a:r>
              <a:rPr lang="ru-RU" dirty="0" err="1" smtClean="0"/>
              <a:t>АРЬ-АРЬ-букварь,сухарь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zoo_tiger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221088"/>
            <a:ext cx="2160240" cy="1512168"/>
          </a:xfrm>
          <a:prstGeom prst="rect">
            <a:avLst/>
          </a:prstGeom>
        </p:spPr>
      </p:pic>
      <p:pic>
        <p:nvPicPr>
          <p:cNvPr id="5" name="Содержимое 3" descr="facegfx-vector-set-of-tiger-vector-picture-art-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268760"/>
            <a:ext cx="280831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Помоги тигру</a:t>
            </a:r>
            <a:endParaRPr lang="ru-RU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1224136" cy="852686"/>
          </a:xfr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1224136" cy="708670"/>
          </a:xfrm>
          <a:prstGeom prst="rect">
            <a:avLst/>
          </a:prstGeom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268760"/>
            <a:ext cx="1278582" cy="852686"/>
          </a:xfrm>
          <a:prstGeom prst="rect">
            <a:avLst/>
          </a:prstGeom>
        </p:spPr>
      </p:pic>
      <p:pic>
        <p:nvPicPr>
          <p:cNvPr id="7" name="Рисунок 6" descr="коров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636912"/>
            <a:ext cx="1381125" cy="1284734"/>
          </a:xfrm>
          <a:prstGeom prst="rect">
            <a:avLst/>
          </a:prstGeom>
        </p:spPr>
      </p:pic>
      <p:pic>
        <p:nvPicPr>
          <p:cNvPr id="8" name="Рисунок 7" descr="коров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636912"/>
            <a:ext cx="1381125" cy="1284734"/>
          </a:xfrm>
          <a:prstGeom prst="rect">
            <a:avLst/>
          </a:prstGeom>
        </p:spPr>
      </p:pic>
      <p:pic>
        <p:nvPicPr>
          <p:cNvPr id="9" name="Рисунок 8" descr="коров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852936"/>
            <a:ext cx="1381125" cy="1212726"/>
          </a:xfrm>
          <a:prstGeom prst="rect">
            <a:avLst/>
          </a:prstGeom>
        </p:spPr>
      </p:pic>
      <p:pic>
        <p:nvPicPr>
          <p:cNvPr id="10" name="Рисунок 9" descr="робо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797152"/>
            <a:ext cx="742950" cy="1428750"/>
          </a:xfrm>
          <a:prstGeom prst="rect">
            <a:avLst/>
          </a:prstGeom>
        </p:spPr>
      </p:pic>
      <p:pic>
        <p:nvPicPr>
          <p:cNvPr id="11" name="Рисунок 10" descr="робо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4725144"/>
            <a:ext cx="742950" cy="1428750"/>
          </a:xfrm>
          <a:prstGeom prst="rect">
            <a:avLst/>
          </a:prstGeom>
        </p:spPr>
      </p:pic>
      <p:pic>
        <p:nvPicPr>
          <p:cNvPr id="12" name="Рисунок 11" descr="робо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869160"/>
            <a:ext cx="7429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Помоги тигрёнку</a:t>
            </a:r>
            <a:endParaRPr lang="ru-RU" dirty="0"/>
          </a:p>
        </p:txBody>
      </p:sp>
      <p:pic>
        <p:nvPicPr>
          <p:cNvPr id="4" name="Содержимое 3" descr="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72325" y="1124744"/>
            <a:ext cx="1971675" cy="1428750"/>
          </a:xfrm>
        </p:spPr>
      </p:pic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196752"/>
            <a:ext cx="1971675" cy="1428750"/>
          </a:xfrm>
          <a:prstGeom prst="rect">
            <a:avLst/>
          </a:prstGeom>
        </p:spPr>
      </p:pic>
      <p:pic>
        <p:nvPicPr>
          <p:cNvPr id="6" name="Рисунок 5" descr="4.jpe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268760"/>
            <a:ext cx="1971675" cy="1284734"/>
          </a:xfrm>
          <a:prstGeom prst="rect">
            <a:avLst/>
          </a:prstGeom>
        </p:spPr>
      </p:pic>
      <p:pic>
        <p:nvPicPr>
          <p:cNvPr id="7" name="Рисунок 6" descr="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3140968"/>
            <a:ext cx="1123950" cy="1428750"/>
          </a:xfrm>
          <a:prstGeom prst="rect">
            <a:avLst/>
          </a:prstGeom>
        </p:spPr>
      </p:pic>
      <p:pic>
        <p:nvPicPr>
          <p:cNvPr id="8" name="Рисунок 7" descr="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140968"/>
            <a:ext cx="1123950" cy="1428750"/>
          </a:xfrm>
          <a:prstGeom prst="rect">
            <a:avLst/>
          </a:prstGeom>
        </p:spPr>
      </p:pic>
      <p:pic>
        <p:nvPicPr>
          <p:cNvPr id="9" name="Рисунок 8" descr="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924944"/>
            <a:ext cx="1123950" cy="1428750"/>
          </a:xfrm>
          <a:prstGeom prst="rect">
            <a:avLst/>
          </a:prstGeom>
        </p:spPr>
      </p:pic>
      <p:pic>
        <p:nvPicPr>
          <p:cNvPr id="10" name="Рисунок 9" descr="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085184"/>
            <a:ext cx="971550" cy="1428750"/>
          </a:xfrm>
          <a:prstGeom prst="rect">
            <a:avLst/>
          </a:prstGeom>
        </p:spPr>
      </p:pic>
      <p:pic>
        <p:nvPicPr>
          <p:cNvPr id="11" name="Рисунок 10" descr="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5013176"/>
            <a:ext cx="971550" cy="1428750"/>
          </a:xfrm>
          <a:prstGeom prst="rect">
            <a:avLst/>
          </a:prstGeom>
        </p:spPr>
      </p:pic>
      <p:pic>
        <p:nvPicPr>
          <p:cNvPr id="12" name="Рисунок 11" descr="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085184"/>
            <a:ext cx="9715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107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Звуки р и рь.</vt:lpstr>
      <vt:lpstr>Тигр</vt:lpstr>
      <vt:lpstr>Тигрёнок</vt:lpstr>
      <vt:lpstr>Назови предметы тигра</vt:lpstr>
      <vt:lpstr>Назови предметы тигрёнка</vt:lpstr>
      <vt:lpstr>Раздай предметы тигру и тигрёнку</vt:lpstr>
      <vt:lpstr>Спой песенки с тигром и тигренком</vt:lpstr>
      <vt:lpstr>Помоги тигру</vt:lpstr>
      <vt:lpstr>Помоги тигрёнку</vt:lpstr>
      <vt:lpstr>Большой предмет назови ,как тигр , а маленький ,как тигрёнок ласково.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р и рь.</dc:title>
  <dc:creator>пк</dc:creator>
  <cp:lastModifiedBy>пк</cp:lastModifiedBy>
  <cp:revision>28</cp:revision>
  <dcterms:created xsi:type="dcterms:W3CDTF">2014-12-14T17:26:19Z</dcterms:created>
  <dcterms:modified xsi:type="dcterms:W3CDTF">2014-12-29T17:08:20Z</dcterms:modified>
</cp:coreProperties>
</file>