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3" r:id="rId12"/>
    <p:sldId id="265" r:id="rId13"/>
    <p:sldId id="266" r:id="rId14"/>
    <p:sldId id="267" r:id="rId15"/>
    <p:sldId id="268" r:id="rId16"/>
    <p:sldId id="282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71" autoAdjust="0"/>
  </p:normalViewPr>
  <p:slideViewPr>
    <p:cSldViewPr>
      <p:cViewPr>
        <p:scale>
          <a:sx n="66" d="100"/>
          <a:sy n="66" d="100"/>
        </p:scale>
        <p:origin x="-149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C5F94-F8D4-40C2-8F53-398E12900F33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5F1C9-5E5D-4F39-8EC0-391A51A18D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36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5F1C9-5E5D-4F39-8EC0-391A51A18D4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1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5F1C9-5E5D-4F39-8EC0-391A51A18D4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01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35A1857-247B-41D4-BE28-CE23BBE77EA9}" type="datetimeFigureOut">
              <a:rPr lang="ru-RU" smtClean="0"/>
              <a:t>25.11.2012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649E5F6-4260-443A-96CC-F477C7006C1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25.jpeg"/><Relationship Id="rId11" Type="http://schemas.openxmlformats.org/officeDocument/2006/relationships/image" Target="../media/image2.png"/><Relationship Id="rId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6.jpeg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e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8.jpeg"/><Relationship Id="rId11" Type="http://schemas.openxmlformats.org/officeDocument/2006/relationships/image" Target="../media/image2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2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39294" y="276617"/>
            <a:ext cx="16037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6389" y="323331"/>
            <a:ext cx="21098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ШО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95547" y="1899129"/>
            <a:ext cx="18351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ЧИ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96389" y="1916832"/>
            <a:ext cx="15586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92280" y="1935714"/>
            <a:ext cx="13404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Ю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8453" y="276616"/>
            <a:ext cx="526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13188" y="276617"/>
            <a:ext cx="526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61663" y="1763281"/>
            <a:ext cx="526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6174" y="1763281"/>
            <a:ext cx="5261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76860" y="5949280"/>
            <a:ext cx="92977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>
                  <a:solidFill>
                    <a:srgbClr val="00B05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Подготовила учитель-логопед </a:t>
            </a:r>
            <a:r>
              <a:rPr lang="ru-RU" sz="3600" b="1" dirty="0" err="1" smtClean="0">
                <a:ln>
                  <a:solidFill>
                    <a:srgbClr val="00B05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Кичёва</a:t>
            </a:r>
            <a:r>
              <a:rPr lang="ru-RU" sz="3600" b="1" dirty="0" smtClean="0">
                <a:ln>
                  <a:solidFill>
                    <a:srgbClr val="00B05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Т.Я.</a:t>
            </a:r>
            <a:endParaRPr lang="ru-RU" sz="3600" b="1" dirty="0">
              <a:ln>
                <a:solidFill>
                  <a:srgbClr val="00B05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139" y="335979"/>
            <a:ext cx="19905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ХО</a:t>
            </a:r>
            <a:endParaRPr lang="ru-RU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запись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24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5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9"/>
            </p:par>
            <p:par>
              <p:cTn id="40"/>
            </p:par>
            <p:par>
              <p:cTn id="41"/>
            </p:par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929573"/>
            <a:ext cx="7993721" cy="4288222"/>
          </a:xfrm>
          <a:prstGeom prst="rect">
            <a:avLst/>
          </a:prstGeom>
        </p:spPr>
      </p:pic>
      <p:pic>
        <p:nvPicPr>
          <p:cNvPr id="2" name="запись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8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0" y="955329"/>
            <a:ext cx="8730529" cy="4683482"/>
          </a:xfrm>
          <a:prstGeom prst="rect">
            <a:avLst/>
          </a:prstGeom>
        </p:spPr>
      </p:pic>
      <p:pic>
        <p:nvPicPr>
          <p:cNvPr id="3" name="запись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3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36" y="1969008"/>
            <a:ext cx="5367528" cy="2919984"/>
          </a:xfrm>
          <a:prstGeom prst="rect">
            <a:avLst/>
          </a:prstGeom>
        </p:spPr>
      </p:pic>
      <p:pic>
        <p:nvPicPr>
          <p:cNvPr id="3" name="запись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52986"/>
            <a:ext cx="8108175" cy="4193252"/>
          </a:xfrm>
          <a:prstGeom prst="rect">
            <a:avLst/>
          </a:prstGeom>
        </p:spPr>
      </p:pic>
      <p:pic>
        <p:nvPicPr>
          <p:cNvPr id="4" name="запись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270" y="260648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№3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77072"/>
            <a:ext cx="1325118" cy="1325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3802"/>
            <a:ext cx="1155192" cy="157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58" y="1483802"/>
            <a:ext cx="1536192" cy="1063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2" y="3958200"/>
            <a:ext cx="1118616" cy="1520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65" y="4077072"/>
            <a:ext cx="1408176" cy="1283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031608"/>
            <a:ext cx="1027176" cy="104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23" y="1793555"/>
            <a:ext cx="1143000" cy="1507998"/>
          </a:xfrm>
          <a:prstGeom prst="rect">
            <a:avLst/>
          </a:prstGeom>
        </p:spPr>
      </p:pic>
      <p:pic>
        <p:nvPicPr>
          <p:cNvPr id="10" name="запись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3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48" y="1409700"/>
            <a:ext cx="6775704" cy="4038600"/>
          </a:xfrm>
          <a:prstGeom prst="rect">
            <a:avLst/>
          </a:prstGeom>
        </p:spPr>
      </p:pic>
      <p:pic>
        <p:nvPicPr>
          <p:cNvPr id="3" name="запись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569517" cy="5158341"/>
          </a:xfrm>
          <a:prstGeom prst="rect">
            <a:avLst/>
          </a:prstGeom>
        </p:spPr>
      </p:pic>
      <p:pic>
        <p:nvPicPr>
          <p:cNvPr id="2" name="запись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36" y="692696"/>
            <a:ext cx="7527524" cy="2755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655"/>
            <a:ext cx="3059832" cy="2977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4" y="3789041"/>
            <a:ext cx="2020816" cy="2532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77" y="3929051"/>
            <a:ext cx="2902432" cy="2299849"/>
          </a:xfrm>
          <a:prstGeom prst="rect">
            <a:avLst/>
          </a:prstGeom>
        </p:spPr>
      </p:pic>
      <p:pic>
        <p:nvPicPr>
          <p:cNvPr id="6" name="запись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6" y="1976628"/>
            <a:ext cx="4818888" cy="2904744"/>
          </a:xfrm>
          <a:prstGeom prst="rect">
            <a:avLst/>
          </a:prstGeom>
        </p:spPr>
      </p:pic>
      <p:pic>
        <p:nvPicPr>
          <p:cNvPr id="3" name="запись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7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598920" cy="3233928"/>
          </a:xfrm>
          <a:prstGeom prst="rect">
            <a:avLst/>
          </a:prstGeom>
        </p:spPr>
      </p:pic>
      <p:pic>
        <p:nvPicPr>
          <p:cNvPr id="4" name="запись1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91270" y="260648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№1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2" y="1565278"/>
            <a:ext cx="1111758" cy="14630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88840"/>
            <a:ext cx="1081278" cy="13106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14" y="1988840"/>
            <a:ext cx="989838" cy="12946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72816"/>
            <a:ext cx="1325118" cy="13258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028318"/>
            <a:ext cx="1477518" cy="1386840"/>
          </a:xfrm>
          <a:prstGeom prst="rect">
            <a:avLst/>
          </a:prstGeom>
        </p:spPr>
      </p:pic>
      <p:pic>
        <p:nvPicPr>
          <p:cNvPr id="3" name="запись буквы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270" y="260648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№4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78" y="3275189"/>
            <a:ext cx="1118616" cy="1520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42" y="1653768"/>
            <a:ext cx="1228344" cy="122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73224"/>
            <a:ext cx="1520952" cy="1008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60" y="5013176"/>
            <a:ext cx="1100328" cy="1301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50360"/>
            <a:ext cx="1264920" cy="13563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405609"/>
            <a:ext cx="1370838" cy="1447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653768"/>
            <a:ext cx="1740408" cy="1648968"/>
          </a:xfrm>
          <a:prstGeom prst="rect">
            <a:avLst/>
          </a:prstGeom>
        </p:spPr>
      </p:pic>
      <p:pic>
        <p:nvPicPr>
          <p:cNvPr id="10" name="запись2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8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28" y="1307592"/>
            <a:ext cx="6714744" cy="4242816"/>
          </a:xfrm>
          <a:prstGeom prst="rect">
            <a:avLst/>
          </a:prstGeom>
        </p:spPr>
      </p:pic>
      <p:pic>
        <p:nvPicPr>
          <p:cNvPr id="3" name="запись2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0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72" y="2046732"/>
            <a:ext cx="6696456" cy="2764536"/>
          </a:xfrm>
          <a:prstGeom prst="rect">
            <a:avLst/>
          </a:prstGeom>
        </p:spPr>
      </p:pic>
      <p:pic>
        <p:nvPicPr>
          <p:cNvPr id="3" name="запись2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0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1776984"/>
            <a:ext cx="6900672" cy="3304032"/>
          </a:xfrm>
          <a:prstGeom prst="rect">
            <a:avLst/>
          </a:prstGeom>
        </p:spPr>
      </p:pic>
      <p:pic>
        <p:nvPicPr>
          <p:cNvPr id="3" name="запись2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1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7354381" cy="3649952"/>
          </a:xfrm>
          <a:prstGeom prst="rect">
            <a:avLst/>
          </a:prstGeom>
        </p:spPr>
      </p:pic>
      <p:pic>
        <p:nvPicPr>
          <p:cNvPr id="4" name="запись2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9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270" y="260648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№5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83978"/>
            <a:ext cx="6266111" cy="5557390"/>
          </a:xfrm>
          <a:prstGeom prst="rect">
            <a:avLst/>
          </a:prstGeom>
        </p:spPr>
      </p:pic>
      <p:pic>
        <p:nvPicPr>
          <p:cNvPr id="4" name="запись2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78" y="0"/>
            <a:ext cx="5218043" cy="6858000"/>
          </a:xfrm>
          <a:prstGeom prst="rect">
            <a:avLst/>
          </a:prstGeom>
        </p:spPr>
      </p:pic>
      <p:pic>
        <p:nvPicPr>
          <p:cNvPr id="3" name="запись2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1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5784" y="116632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№6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39962"/>
            <a:ext cx="5203239" cy="5818038"/>
          </a:xfrm>
          <a:prstGeom prst="rect">
            <a:avLst/>
          </a:prstGeom>
        </p:spPr>
      </p:pic>
      <p:pic>
        <p:nvPicPr>
          <p:cNvPr id="4" name="запись2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58" y="0"/>
            <a:ext cx="5308484" cy="6858000"/>
          </a:xfrm>
          <a:prstGeom prst="rect">
            <a:avLst/>
          </a:prstGeom>
        </p:spPr>
      </p:pic>
      <p:pic>
        <p:nvPicPr>
          <p:cNvPr id="3" name="запись2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69" y="1447800"/>
            <a:ext cx="6668262" cy="3962400"/>
          </a:xfrm>
          <a:prstGeom prst="rect">
            <a:avLst/>
          </a:prstGeom>
        </p:spPr>
      </p:pic>
      <p:pic>
        <p:nvPicPr>
          <p:cNvPr id="2" name="запись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53244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жаба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15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6" y="1863090"/>
            <a:ext cx="6472428" cy="3131820"/>
          </a:xfrm>
          <a:prstGeom prst="rect">
            <a:avLst/>
          </a:prstGeom>
        </p:spPr>
      </p:pic>
      <p:pic>
        <p:nvPicPr>
          <p:cNvPr id="4" name="запись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23263"/>
            <a:ext cx="7533510" cy="3792166"/>
          </a:xfrm>
          <a:prstGeom prst="rect">
            <a:avLst/>
          </a:prstGeom>
        </p:spPr>
      </p:pic>
      <p:pic>
        <p:nvPicPr>
          <p:cNvPr id="4" name="запись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2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1270" y="260648"/>
            <a:ext cx="3932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Занятие №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43" y="3437001"/>
            <a:ext cx="1036320" cy="1249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92" y="1496484"/>
            <a:ext cx="1143000" cy="1507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83" y="1685583"/>
            <a:ext cx="1386078" cy="1462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57" y="1496236"/>
            <a:ext cx="1370838" cy="14470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7164"/>
            <a:ext cx="1240579" cy="1369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601558"/>
            <a:ext cx="1281896" cy="1126840"/>
          </a:xfrm>
          <a:prstGeom prst="rect">
            <a:avLst/>
          </a:prstGeom>
        </p:spPr>
      </p:pic>
      <p:pic>
        <p:nvPicPr>
          <p:cNvPr id="3" name="запись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69" y="2036064"/>
            <a:ext cx="6668262" cy="2785872"/>
          </a:xfrm>
          <a:prstGeom prst="rect">
            <a:avLst/>
          </a:prstGeom>
        </p:spPr>
      </p:pic>
      <p:pic>
        <p:nvPicPr>
          <p:cNvPr id="5" name="запись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0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88" y="1640205"/>
            <a:ext cx="6669024" cy="3577590"/>
          </a:xfrm>
          <a:prstGeom prst="rect">
            <a:avLst/>
          </a:prstGeom>
        </p:spPr>
      </p:pic>
      <p:pic>
        <p:nvPicPr>
          <p:cNvPr id="3" name="запись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9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544</TotalTime>
  <Words>35</Words>
  <Application>Microsoft Office PowerPoint</Application>
  <PresentationFormat>Экран (4:3)</PresentationFormat>
  <Paragraphs>19</Paragraphs>
  <Slides>28</Slides>
  <Notes>2</Notes>
  <HiddenSlides>0</HiddenSlides>
  <MMClips>28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</dc:creator>
  <cp:lastModifiedBy>КИч</cp:lastModifiedBy>
  <cp:revision>30</cp:revision>
  <dcterms:created xsi:type="dcterms:W3CDTF">2012-11-06T15:43:12Z</dcterms:created>
  <dcterms:modified xsi:type="dcterms:W3CDTF">2012-11-25T14:58:11Z</dcterms:modified>
</cp:coreProperties>
</file>