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77" r:id="rId14"/>
    <p:sldId id="274" r:id="rId15"/>
    <p:sldId id="276" r:id="rId16"/>
    <p:sldId id="278" r:id="rId17"/>
    <p:sldId id="279" r:id="rId18"/>
    <p:sldId id="267" r:id="rId19"/>
    <p:sldId id="268" r:id="rId20"/>
    <p:sldId id="270" r:id="rId21"/>
    <p:sldId id="273" r:id="rId22"/>
    <p:sldId id="280" r:id="rId23"/>
    <p:sldId id="281" r:id="rId24"/>
    <p:sldId id="271" r:id="rId25"/>
    <p:sldId id="272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1B51946-7958-44B2-9498-50F02F67B7B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67"/>
            <p14:sldId id="268"/>
            <p14:sldId id="270"/>
            <p14:sldId id="271"/>
            <p14:sldId id="272"/>
          </p14:sldIdLst>
        </p14:section>
        <p14:section name="Раздел без заголовка" id="{3FB712C7-2269-49FC-80AB-58E2B6B7CF1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8" autoAdjust="0"/>
    <p:restoredTop sz="94660"/>
  </p:normalViewPr>
  <p:slideViewPr>
    <p:cSldViewPr>
      <p:cViewPr varScale="1">
        <p:scale>
          <a:sx n="74" d="100"/>
          <a:sy n="74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notesViewPr>
    <p:cSldViewPr>
      <p:cViewPr varScale="1">
        <p:scale>
          <a:sx n="34" d="100"/>
          <a:sy n="34" d="100"/>
        </p:scale>
        <p:origin x="-2232" y="-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4B62-7846-4005-84F4-F9838218177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ED396-C440-44ED-8B41-8F744445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5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D396-C440-44ED-8B41-8F7444450A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24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D396-C440-44ED-8B41-8F7444450A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D396-C440-44ED-8B41-8F7444450A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2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858000" cy="9144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D396-C440-44ED-8B41-8F7444450A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95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C5DDC9-4F4C-4FAC-81AC-786903BCC1E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6B5937-AA2E-42F0-ADF0-1F2575F4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481" y="17883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Транспорт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правила поведения на транспорте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ЗДОРОВЬЕСБЕРЕЖЕНИЕ\ТРАНСПОРТ\разные виды транспо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5919"/>
            <a:ext cx="9144000" cy="47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ЗДОРОВЬЕСБЕРЕЖЕНИЕ\ТРАНСПОРТ\мотоци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8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ЗДОРОВЬЕСБЕРЕЖЕНИЕ\ТРАНСПОРТ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8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ЗДОРОВЬЕСБЕРЕЖЕНИЕ\ТРАНСПОРТ\воздуш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ЗДОРОВЬЕСБЕРЕЖЕНИЕ\ТРАНСПОРТ\водны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ЗДОРОВЬЕСБЕРЕЖЕНИЕ\ТРАНСПОРТ\подзем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ЗДОРОВЬЕСБЕРЕЖЕНИЕ\ТРАНСПОРТ\пассажирский транспо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7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ЗДОРОВЬЕСБЕРЕЖЕНИЕ\ТРАНСПОРТ\специальный трансп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4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ЗДОРОВЬЕСБЕРЕЖЕНИЕ\ТРАНСПОРТ\автомоби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6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ЗДОРОВЬЕСБЕРЕЖЕНИЕ\ТРАНСПОРТ\правила безопасност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4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ЗДОРОВЬЕСБЕРЕЖЕНИЕ\ТРАНСПОРТ\правила велосип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ЗДОРОВЬЕСБЕРЕЖЕНИЕ\ТРАНСПОРТ\правила безопас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ЗДОРОВЬЕСБЕРЕЖЕНИЕ\ТРАНСПОРТ\наложенны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333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ЗДОРОВЬЕСБЕРЕЖЕНИЕ\ТРАНСПОРТ\наложенные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26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ЗДОРОВЬЕСБЕРЕЖЕНИЕ\ТРАНСПОРТ\ДП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ЗДОРОВЬЕСБЕРЕЖЕНИЕ\ТРАНСПОРТ\троллейб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010"/>
            <a:ext cx="9144000" cy="66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0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ЗДОРОВЬЕСБЕРЕЖЕНИЕ\ТРАНСПОРТ\поез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0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ЗДОРОВЬЕСБЕРЕЖЕНИЕ\ТРАНСПОРТ\подъемный кр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42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ЗДОРОВЬЕСБЕРЕЖЕНИЕ\ТРАНСПОРТ\автобу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ЗДОРОВЬЕСБЕРЕЖЕНИЕ\ТРАНСПОРТ\самол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5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ЗДОРОВЬЕСБЕРЕЖЕНИЕ\ТРАНСПОРТ\теплох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ЗДОРОВЬЕСБЕРЕЖЕНИЕ\ТРАНСПОРТ\самосв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8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5</Words>
  <Application>Microsoft Office PowerPoint</Application>
  <PresentationFormat>Экран (4:3)</PresentationFormat>
  <Paragraphs>5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Транспорт правила поведения на транспорте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правила поведения на транспорте</dc:title>
  <dc:creator>USER</dc:creator>
  <cp:lastModifiedBy>user</cp:lastModifiedBy>
  <cp:revision>16</cp:revision>
  <dcterms:created xsi:type="dcterms:W3CDTF">2015-11-15T16:58:48Z</dcterms:created>
  <dcterms:modified xsi:type="dcterms:W3CDTF">2015-11-17T11:39:26Z</dcterms:modified>
</cp:coreProperties>
</file>